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11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printerSettings" Target="printerSettings/printerSettings1.bin"/><Relationship Id="rId205" Type="http://schemas.openxmlformats.org/officeDocument/2006/relationships/presProps" Target="presProps.xml"/><Relationship Id="rId206" Type="http://schemas.openxmlformats.org/officeDocument/2006/relationships/viewProps" Target="viewProps.xml"/><Relationship Id="rId207" Type="http://schemas.openxmlformats.org/officeDocument/2006/relationships/theme" Target="theme/theme1.xml"/><Relationship Id="rId208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9927-F7BB-4DF0-A593-4A7204B644F7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79245-B439-4585-8289-D36C8A06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3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01.2.yes.png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30.2.yes.png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22.2.yes.png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15.3.no.png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06.5.no.png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13.3.no.png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10.3.no.png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16.3.no.png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13.2.yes.png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51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03.2.yes.png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10.4.no.png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57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08.3.no.png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24.2.yes.png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04.2.yes.png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19.3.no.png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14.2.yes.png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69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20.2.yes.png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24.3.no.png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75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19.2.yes.png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01.3.no.png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81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08.2.no.png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27.2.yes.png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87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17.3.no.png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21.2.yes.png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05.3.no.png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93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02.2.yes.png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14.3.no.png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99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07.5.no.png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18.2.yes.png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105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12.2.yes.png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108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11.2.yes.png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21.3.no.png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04.4.no.png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10.2.yes.png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11.3.no.png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18.3.no.png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17.2.yes.png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16.2.yes.png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09.2.no.png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09.1.yes.png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03.2.no.png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07.2.yes.png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04.3.yes.png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07.3.yes.png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147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29.2.yes.png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05.2.yes.png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25.3.no.png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29.3.no.png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26.2.yes.png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159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07.4.no.png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23.3.no.png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26.3.no.png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30.3.no.png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171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08.2.yes.png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28.2.yes.png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177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06.2.yes.png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22.3.no.png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02.3.no.png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183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20.3.no.png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06.3.yes.png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189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06.4.no.png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192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12.3.no.png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195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25.2.yes.png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198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27.3.no.png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201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23.2.yes.png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15.2.yes.png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28.3.no.png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79245-B439-4585-8289-D36C8A06FC3E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7387-CFEC-44BD-89A5-6F08C7F8D9C2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45F32-DDF0-42A9-B419-78FDB2EF62F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6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5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6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7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8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1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2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4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5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6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1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0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7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7.5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7.5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8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8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8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2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2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2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1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0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4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1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1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1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1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1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4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4.4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4.4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1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1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0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1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8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8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8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7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7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7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6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9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9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9.2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9.2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9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9.1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9.1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3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3.2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3.2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7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9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7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7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4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4.3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4.3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7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7.3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7.3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5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5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9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5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5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5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5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9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9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9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6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6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6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6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7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7.4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7.4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3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3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3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6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6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6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0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6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0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30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8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8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8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8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8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8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2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2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6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2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2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2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2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0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6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6.3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6.3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3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6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6.4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6.4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2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2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2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5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5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5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7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1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3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7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7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3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5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5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5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8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8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8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0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0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1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30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2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2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3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2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5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5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5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6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6.5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6.5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8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3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3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3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0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0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0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6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3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8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3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3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3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3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3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0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0.4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2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0.4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4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4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8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4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4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4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4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9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9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9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4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4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4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7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0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4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4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4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9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9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9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1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7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4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1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1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8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8.2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8.2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7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7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7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1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1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7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21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5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5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5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2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2.2.yes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02.2.yes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007434"/>
                </a:solidFill>
                <a:latin typeface="Arial Black"/>
              </a:rPr>
              <a:t>Paragraph</a:t>
            </a:r>
            <a:endParaRPr lang="en-US" sz="12000">
              <a:solidFill>
                <a:srgbClr val="007434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4.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4.3.no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0"/>
          </a:xfrm>
        </p:spPr>
      </p:pic>
    </p:spTree>
  </p:cSld>
  <p:clrMapOvr>
    <a:masterClrMapping/>
  </p:clrMapOvr>
  <p:transition xmlns:p14="http://schemas.microsoft.com/office/powerpoint/2010/main" advTm="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14.3.no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12000" smtClean="0">
                <a:solidFill>
                  <a:srgbClr val="FF3B3B"/>
                </a:solidFill>
                <a:latin typeface="Arial Black"/>
              </a:rPr>
              <a:t>No</a:t>
            </a:r>
            <a:endParaRPr lang="en-US" sz="12000">
              <a:solidFill>
                <a:srgbClr val="FF3B3B"/>
              </a:solidFill>
              <a:latin typeface="Arial Black"/>
            </a:endParaRPr>
          </a:p>
        </p:txBody>
      </p:sp>
    </p:spTree>
  </p:cSld>
  <p:clrMapOvr>
    <a:masterClrMapping/>
  </p:clrMapOvr>
  <p:transition xmlns:p14="http://schemas.microsoft.com/office/powerpoint/2010/main" advTm="500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335</Words>
  <Application>Microsoft Macintosh PowerPoint</Application>
  <PresentationFormat>On-screen Show (4:3)</PresentationFormat>
  <Paragraphs>201</Paragraphs>
  <Slides>201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04" baseType="lpstr">
      <vt:lpstr>Calibri</vt:lpstr>
      <vt:lpstr>Arial Black</vt:lpstr>
      <vt:lpstr>Office Theme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Paragraph</vt:lpstr>
      <vt:lpstr>PowerPoint Presentation</vt:lpstr>
      <vt:lpstr>PowerPoint Presentation</vt:lpstr>
      <vt:lpstr>No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llewellyn</dc:creator>
  <cp:lastModifiedBy>LLEWELLYN FALCO</cp:lastModifiedBy>
  <cp:revision>2</cp:revision>
  <dcterms:created xsi:type="dcterms:W3CDTF">2015-08-05T10:06:18Z</dcterms:created>
  <dcterms:modified xsi:type="dcterms:W3CDTF">2016-03-14T12:42:40Z</dcterms:modified>
</cp:coreProperties>
</file>